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photoAlbum/>
  <p:custDataLst>
    <p:tags r:id="rId19"/>
  </p:custData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013100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1252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66753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42615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591279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4987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63720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833598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0369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824942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9971105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72755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558586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187219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88231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023809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E78C4-32B4-4310-947F-07773B49677B}" type="datetimeFigureOut">
              <a:rPr lang="ar-EG" smtClean="0"/>
              <a:t>26/05/1442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CDB744-6C7F-493E-9A8E-6990A9DD28E3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2793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-51823"/>
            <a:ext cx="12192000" cy="6909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799" y="3403088"/>
            <a:ext cx="1023582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dvertisingBold" pitchFamily="2" charset="-78"/>
              </a:rPr>
              <a:t>مادة تكنولوجيا المعلومات</a:t>
            </a:r>
          </a:p>
          <a:p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المحاضرة </a:t>
            </a:r>
            <a:r>
              <a:rPr lang="ar-EG" sz="4400" smtClean="0">
                <a:ln w="0"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الاولي</a:t>
            </a:r>
            <a:endParaRPr lang="ar-EG" sz="4400" dirty="0" smtClean="0">
              <a:ln w="0"/>
              <a:solidFill>
                <a:schemeClr val="accent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e_AlMateen" panose="02060803050605020204" pitchFamily="18" charset="-78"/>
              <a:cs typeface="ae_AlMateen" panose="02060803050605020204" pitchFamily="18" charset="-78"/>
            </a:endParaRPr>
          </a:p>
          <a:p>
            <a:r>
              <a:rPr lang="ar-EG" sz="440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الفرقة الرابعة </a:t>
            </a:r>
            <a:r>
              <a:rPr lang="ar-EG" sz="4400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– قسم المكتبات والمعلومات</a:t>
            </a:r>
          </a:p>
          <a:p>
            <a:pPr algn="ctr"/>
            <a:r>
              <a:rPr lang="ar-EG" sz="4800" dirty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e_AlMateen" panose="02060803050605020204" pitchFamily="18" charset="-78"/>
                <a:cs typeface="ae_AlMateen" panose="02060803050605020204" pitchFamily="18" charset="-78"/>
              </a:rPr>
              <a:t>د.ايمان احمد طه</a:t>
            </a:r>
          </a:p>
        </p:txBody>
      </p:sp>
    </p:spTree>
    <p:extLst>
      <p:ext uri="{BB962C8B-B14F-4D97-AF65-F5344CB8AC3E}">
        <p14:creationId xmlns:p14="http://schemas.microsoft.com/office/powerpoint/2010/main" val="4260131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478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374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57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6300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709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871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8421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150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556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761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30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212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07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69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86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حاضرة2-page-0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63" y="0"/>
            <a:ext cx="5299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6275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14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AdvertisingBold</vt:lpstr>
      <vt:lpstr>ae_AlMateen</vt:lpstr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malekmohamed2016@hotmail.com</dc:creator>
  <cp:lastModifiedBy>Windows User</cp:lastModifiedBy>
  <cp:revision>5</cp:revision>
  <dcterms:created xsi:type="dcterms:W3CDTF">2020-03-21T21:31:37Z</dcterms:created>
  <dcterms:modified xsi:type="dcterms:W3CDTF">2021-01-08T22:16:51Z</dcterms:modified>
</cp:coreProperties>
</file>